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21" autoAdjust="0"/>
    <p:restoredTop sz="94660"/>
  </p:normalViewPr>
  <p:slideViewPr>
    <p:cSldViewPr>
      <p:cViewPr varScale="1">
        <p:scale>
          <a:sx n="81" d="100"/>
          <a:sy n="81" d="100"/>
        </p:scale>
        <p:origin x="-1080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ca-ES" smtClean="0"/>
              <a:t>Feu clic aquí per editar l'estil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a-ES" smtClean="0"/>
              <a:t>Feu clic aquí per editar l'estil de subtítols del patró.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6F969-FB42-4C77-8000-9A29BC96202F}" type="datetimeFigureOut">
              <a:rPr lang="es-ES" smtClean="0"/>
              <a:t>05/03/2018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714C4-9DF3-4CF8-AC12-D69B2D43EB60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6F969-FB42-4C77-8000-9A29BC96202F}" type="datetimeFigureOut">
              <a:rPr lang="es-ES" smtClean="0"/>
              <a:t>05/03/2018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714C4-9DF3-4CF8-AC12-D69B2D43EB60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ca-ES" smtClean="0"/>
              <a:t>Feu clic aquí per editar l'estil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6F969-FB42-4C77-8000-9A29BC96202F}" type="datetimeFigureOut">
              <a:rPr lang="es-ES" smtClean="0"/>
              <a:t>05/03/2018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714C4-9DF3-4CF8-AC12-D69B2D43EB60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6F969-FB42-4C77-8000-9A29BC96202F}" type="datetimeFigureOut">
              <a:rPr lang="es-ES" smtClean="0"/>
              <a:t>05/03/2018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714C4-9DF3-4CF8-AC12-D69B2D43EB60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ca-ES" smtClean="0"/>
              <a:t>Feu clic aquí per editar l'estil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6F969-FB42-4C77-8000-9A29BC96202F}" type="datetimeFigureOut">
              <a:rPr lang="es-ES" smtClean="0"/>
              <a:t>05/03/2018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714C4-9DF3-4CF8-AC12-D69B2D43EB60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ca-ES" smtClean="0"/>
              <a:t>Feu clic aquí per editar l'estil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6F969-FB42-4C77-8000-9A29BC96202F}" type="datetimeFigureOut">
              <a:rPr lang="es-ES" smtClean="0"/>
              <a:t>05/03/2018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714C4-9DF3-4CF8-AC12-D69B2D43EB60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a-ES" smtClean="0"/>
              <a:t>Feu clic aquí per editar l'estil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6F969-FB42-4C77-8000-9A29BC96202F}" type="datetimeFigureOut">
              <a:rPr lang="es-ES" smtClean="0"/>
              <a:t>05/03/2018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714C4-9DF3-4CF8-AC12-D69B2D43EB60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6F969-FB42-4C77-8000-9A29BC96202F}" type="datetimeFigureOut">
              <a:rPr lang="es-ES" smtClean="0"/>
              <a:t>05/03/2018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714C4-9DF3-4CF8-AC12-D69B2D43EB60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6F969-FB42-4C77-8000-9A29BC96202F}" type="datetimeFigureOut">
              <a:rPr lang="es-ES" smtClean="0"/>
              <a:t>05/03/2018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714C4-9DF3-4CF8-AC12-D69B2D43EB60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a-ES" smtClean="0"/>
              <a:t>Feu clic aquí per editar l'estil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6F969-FB42-4C77-8000-9A29BC96202F}" type="datetimeFigureOut">
              <a:rPr lang="es-ES" smtClean="0"/>
              <a:t>05/03/2018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714C4-9DF3-4CF8-AC12-D69B2D43EB60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a-ES" smtClean="0"/>
              <a:t>Feu clic aquí per editar l'estil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6F969-FB42-4C77-8000-9A29BC96202F}" type="datetimeFigureOut">
              <a:rPr lang="es-ES" smtClean="0"/>
              <a:t>05/03/2018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714C4-9DF3-4CF8-AC12-D69B2D43EB60}" type="slidenum">
              <a:rPr lang="es-ES" smtClean="0"/>
              <a:t>‹#›</a:t>
            </a:fld>
            <a:endParaRPr lang="es-ES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ca-ES" smtClean="0"/>
              <a:t>Feu clic a la icona per afegir una imatge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a-ES" smtClean="0"/>
              <a:t>Feu clic aquí per editar l'estil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6F969-FB42-4C77-8000-9A29BC96202F}" type="datetimeFigureOut">
              <a:rPr lang="es-ES" smtClean="0"/>
              <a:t>05/03/2018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714C4-9DF3-4CF8-AC12-D69B2D43EB60}" type="slidenum">
              <a:rPr lang="es-ES" smtClean="0"/>
              <a:t>‹#›</a:t>
            </a:fld>
            <a:endParaRPr lang="es-ES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1043608" y="476672"/>
            <a:ext cx="7117180" cy="1728192"/>
          </a:xfrm>
        </p:spPr>
        <p:txBody>
          <a:bodyPr/>
          <a:lstStyle/>
          <a:p>
            <a:pPr algn="ctr"/>
            <a:r>
              <a:rPr lang="ca-ES" sz="3200" dirty="0" smtClean="0"/>
              <a:t>VIAJE CULTURAL</a:t>
            </a:r>
            <a:br>
              <a:rPr lang="ca-ES" sz="3200" dirty="0" smtClean="0"/>
            </a:br>
            <a:r>
              <a:rPr lang="ca-ES" sz="3200" dirty="0" smtClean="0"/>
              <a:t>DEPARTAMENTO DE LENGUA CASTELLANA Y LITERATURA</a:t>
            </a:r>
            <a:endParaRPr lang="es-ES" sz="3200" dirty="0"/>
          </a:p>
        </p:txBody>
      </p:sp>
      <p:sp>
        <p:nvSpPr>
          <p:cNvPr id="4" name="Títol 1"/>
          <p:cNvSpPr txBox="1">
            <a:spLocks/>
          </p:cNvSpPr>
          <p:nvPr/>
        </p:nvSpPr>
        <p:spPr>
          <a:xfrm>
            <a:off x="611560" y="3212976"/>
            <a:ext cx="7981276" cy="172819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a-ES" sz="3600" b="1" dirty="0" smtClean="0"/>
              <a:t>1º BACH.: MADRID Y TOLEDO</a:t>
            </a:r>
          </a:p>
          <a:p>
            <a:pPr algn="ctr"/>
            <a:r>
              <a:rPr lang="ca-ES" sz="1100" b="1" dirty="0">
                <a:solidFill>
                  <a:schemeClr val="accent1">
                    <a:lumMod val="50000"/>
                  </a:schemeClr>
                </a:solidFill>
              </a:rPr>
              <a:t>http://institutlluisdomenechimontaner.blogspot.com.es/search/label/Viaje%20Madrid</a:t>
            </a:r>
            <a:endParaRPr lang="ca-ES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6" name="Picture 2" descr="Institut Lluís Domènech i Monta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8374" y="5301208"/>
            <a:ext cx="2488375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301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5832648"/>
          </a:xfrm>
        </p:spPr>
        <p:txBody>
          <a:bodyPr anchor="t">
            <a:normAutofit/>
          </a:bodyPr>
          <a:lstStyle/>
          <a:p>
            <a:r>
              <a:rPr lang="ca-ES" sz="2400" u="sng" dirty="0" smtClean="0"/>
              <a:t>ITINERARI VIATGE</a:t>
            </a:r>
            <a:endParaRPr lang="ca-ES" sz="2400" u="sng" dirty="0" smtClean="0"/>
          </a:p>
          <a:p>
            <a:pPr marL="0" indent="0">
              <a:buNone/>
            </a:pPr>
            <a:r>
              <a:rPr lang="ca-ES" dirty="0"/>
              <a:t>	</a:t>
            </a:r>
            <a:r>
              <a:rPr lang="ca-ES" dirty="0" smtClean="0"/>
              <a:t>		Document Word</a:t>
            </a:r>
            <a:endParaRPr lang="es-ES" dirty="0"/>
          </a:p>
        </p:txBody>
      </p:sp>
      <p:pic>
        <p:nvPicPr>
          <p:cNvPr id="4" name="Picture 2" descr="Institut Lluís Domènech i Monta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6093296"/>
            <a:ext cx="2488375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852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5832648"/>
          </a:xfrm>
        </p:spPr>
        <p:txBody>
          <a:bodyPr anchor="t">
            <a:normAutofit/>
          </a:bodyPr>
          <a:lstStyle/>
          <a:p>
            <a:r>
              <a:rPr lang="ca-ES" sz="6000" u="sng" dirty="0" smtClean="0"/>
              <a:t>DUBTES</a:t>
            </a:r>
            <a:endParaRPr lang="ca-ES" sz="6000" u="sng" dirty="0" smtClean="0"/>
          </a:p>
          <a:p>
            <a:pPr marL="0" indent="0">
              <a:buNone/>
            </a:pPr>
            <a:r>
              <a:rPr lang="ca-ES" dirty="0"/>
              <a:t>	</a:t>
            </a:r>
            <a:r>
              <a:rPr lang="ca-ES" dirty="0" smtClean="0"/>
              <a:t>		</a:t>
            </a:r>
            <a:endParaRPr lang="es-ES" dirty="0"/>
          </a:p>
        </p:txBody>
      </p:sp>
      <p:pic>
        <p:nvPicPr>
          <p:cNvPr id="4" name="Picture 2" descr="Institut Lluís Domènech i Monta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6093296"/>
            <a:ext cx="2488375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5" y="1988840"/>
            <a:ext cx="7258406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425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5832648"/>
          </a:xfrm>
        </p:spPr>
        <p:txBody>
          <a:bodyPr anchor="t">
            <a:normAutofit/>
          </a:bodyPr>
          <a:lstStyle/>
          <a:p>
            <a:r>
              <a:rPr lang="ca-ES" sz="2400" u="sng" dirty="0" smtClean="0"/>
              <a:t>GRUP</a:t>
            </a:r>
          </a:p>
          <a:p>
            <a:pPr lvl="1"/>
            <a:r>
              <a:rPr lang="ca-ES" sz="2200" dirty="0" smtClean="0"/>
              <a:t>73 ALUMNES</a:t>
            </a:r>
          </a:p>
          <a:p>
            <a:pPr lvl="1"/>
            <a:r>
              <a:rPr lang="ca-ES" sz="2200" dirty="0" smtClean="0"/>
              <a:t>5 PROFESSORS</a:t>
            </a:r>
          </a:p>
          <a:p>
            <a:pPr lvl="1"/>
            <a:r>
              <a:rPr lang="ca-ES" sz="2200" dirty="0" smtClean="0"/>
              <a:t>1 ACOMPANYANT EXPERT EN EL VIATGE</a:t>
            </a:r>
          </a:p>
          <a:p>
            <a:pPr marL="457200" lvl="1" indent="0">
              <a:buNone/>
            </a:pPr>
            <a:endParaRPr lang="ca-ES" sz="2200" dirty="0"/>
          </a:p>
          <a:p>
            <a:r>
              <a:rPr lang="ca-ES" sz="2400" u="sng" dirty="0" smtClean="0"/>
              <a:t>DATES</a:t>
            </a:r>
          </a:p>
          <a:p>
            <a:pPr lvl="1"/>
            <a:r>
              <a:rPr lang="ca-ES" sz="2400" dirty="0" smtClean="0"/>
              <a:t>19 (DILLUNS) – 23 (DIVENDRES) MARÇ 2018</a:t>
            </a:r>
          </a:p>
          <a:p>
            <a:pPr lvl="1"/>
            <a:r>
              <a:rPr lang="ca-ES" sz="2400" dirty="0" smtClean="0"/>
              <a:t>TROBADA DILLUNS: </a:t>
            </a:r>
          </a:p>
          <a:p>
            <a:pPr marL="457200" lvl="1" indent="0">
              <a:buNone/>
            </a:pPr>
            <a:r>
              <a:rPr lang="ca-ES" sz="2400" dirty="0"/>
              <a:t>	</a:t>
            </a:r>
            <a:r>
              <a:rPr lang="ca-ES" sz="2400" dirty="0" smtClean="0"/>
              <a:t>	6:30h. PARADA COMEDIANTS</a:t>
            </a:r>
          </a:p>
          <a:p>
            <a:pPr lvl="1"/>
            <a:r>
              <a:rPr lang="ca-ES" sz="2400" dirty="0" smtClean="0"/>
              <a:t>ARRIBADA DIVENDRES</a:t>
            </a:r>
          </a:p>
          <a:p>
            <a:pPr marL="457200" lvl="1" indent="0">
              <a:buNone/>
            </a:pPr>
            <a:r>
              <a:rPr lang="ca-ES" sz="2400" dirty="0" smtClean="0"/>
              <a:t>		22:00-23:00h. PARADA COMEDIANTS</a:t>
            </a:r>
          </a:p>
          <a:p>
            <a:pPr marL="457200" lvl="1" indent="0">
              <a:buNone/>
            </a:pPr>
            <a:endParaRPr lang="ca-ES" sz="2400" dirty="0" smtClean="0"/>
          </a:p>
          <a:p>
            <a:endParaRPr lang="es-ES" u="sng" dirty="0"/>
          </a:p>
        </p:txBody>
      </p:sp>
      <p:pic>
        <p:nvPicPr>
          <p:cNvPr id="4" name="Picture 2" descr="Institut Lluís Domènech i Monta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6093296"/>
            <a:ext cx="2488375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246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5832648"/>
          </a:xfrm>
        </p:spPr>
        <p:txBody>
          <a:bodyPr anchor="t">
            <a:normAutofit/>
          </a:bodyPr>
          <a:lstStyle/>
          <a:p>
            <a:r>
              <a:rPr lang="ca-ES" sz="2400" u="sng" dirty="0" smtClean="0"/>
              <a:t>QUÈ CAL PORTAR?</a:t>
            </a:r>
          </a:p>
          <a:p>
            <a:pPr lvl="1"/>
            <a:r>
              <a:rPr lang="ca-ES" sz="2400" dirty="0" smtClean="0"/>
              <a:t>DNI</a:t>
            </a:r>
          </a:p>
          <a:p>
            <a:pPr lvl="1"/>
            <a:r>
              <a:rPr lang="ca-ES" sz="2400" dirty="0" smtClean="0"/>
              <a:t>TARGETA SANITÀRIA</a:t>
            </a:r>
          </a:p>
          <a:p>
            <a:pPr lvl="1"/>
            <a:r>
              <a:rPr lang="ca-ES" sz="2400" dirty="0" smtClean="0"/>
              <a:t>ROBA I CALÇATS CÒMODES (ESPECIALMENT A TOLEDO)</a:t>
            </a:r>
          </a:p>
          <a:p>
            <a:pPr lvl="1"/>
            <a:r>
              <a:rPr lang="ca-ES" sz="2400" dirty="0" smtClean="0"/>
              <a:t>MEDICACIÓ ESPECÍFICA O GENERAL</a:t>
            </a:r>
          </a:p>
          <a:p>
            <a:pPr marL="1371600" lvl="3" indent="0">
              <a:buNone/>
            </a:pPr>
            <a:r>
              <a:rPr lang="ca-ES" sz="2400" dirty="0"/>
              <a:t>ESPECÍFICA</a:t>
            </a:r>
            <a:r>
              <a:rPr lang="ca-ES" sz="2400" dirty="0" smtClean="0"/>
              <a:t>: </a:t>
            </a:r>
            <a:r>
              <a:rPr lang="ca-ES" sz="2400" u="sng" dirty="0" smtClean="0"/>
              <a:t>PROPERA SETMANA</a:t>
            </a:r>
            <a:r>
              <a:rPr lang="ca-ES" sz="2400" dirty="0" smtClean="0"/>
              <a:t> PORTAR INFORME MÈDIC EN LA QUAL S’HI ESPECIFIQUI QUÈ PREN I LA DOSI</a:t>
            </a:r>
          </a:p>
          <a:p>
            <a:pPr marL="1371600" lvl="3" indent="0">
              <a:buNone/>
            </a:pPr>
            <a:endParaRPr lang="ca-ES" sz="2400" dirty="0"/>
          </a:p>
          <a:p>
            <a:endParaRPr lang="es-ES" u="sng" dirty="0"/>
          </a:p>
        </p:txBody>
      </p:sp>
      <p:pic>
        <p:nvPicPr>
          <p:cNvPr id="4" name="Picture 2" descr="Institut Lluís Domènech i Monta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6093296"/>
            <a:ext cx="2488375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108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5832648"/>
          </a:xfrm>
        </p:spPr>
        <p:txBody>
          <a:bodyPr anchor="t">
            <a:normAutofit/>
          </a:bodyPr>
          <a:lstStyle/>
          <a:p>
            <a:r>
              <a:rPr lang="ca-ES" sz="2400" u="sng" dirty="0" smtClean="0"/>
              <a:t>QUÈ CAL PORTAR?</a:t>
            </a:r>
          </a:p>
          <a:p>
            <a:pPr lvl="1"/>
            <a:r>
              <a:rPr lang="ca-ES" sz="2400" dirty="0" smtClean="0"/>
              <a:t>TOVALLOLA PER A LA DUTXA</a:t>
            </a:r>
          </a:p>
          <a:p>
            <a:pPr lvl="1"/>
            <a:r>
              <a:rPr lang="ca-ES" sz="2400" dirty="0" smtClean="0"/>
              <a:t>XANCLES </a:t>
            </a:r>
          </a:p>
          <a:p>
            <a:pPr lvl="1"/>
            <a:r>
              <a:rPr lang="ca-ES" sz="2400" dirty="0" smtClean="0"/>
              <a:t>CANDAU – ARMARIET HABITACIÓ</a:t>
            </a:r>
          </a:p>
          <a:p>
            <a:pPr lvl="1"/>
            <a:r>
              <a:rPr lang="ca-ES" sz="2400" dirty="0" smtClean="0"/>
              <a:t>ESMORZAR I DINAR DEL 1r DIA</a:t>
            </a:r>
          </a:p>
          <a:p>
            <a:pPr lvl="1"/>
            <a:r>
              <a:rPr lang="ca-ES" sz="2400" dirty="0" smtClean="0"/>
              <a:t>DINERS: PAGAR UN ÀPAT AL DIA</a:t>
            </a:r>
          </a:p>
          <a:p>
            <a:pPr marL="1371600" lvl="3" indent="0">
              <a:buNone/>
            </a:pPr>
            <a:endParaRPr lang="ca-ES" sz="2400" dirty="0"/>
          </a:p>
          <a:p>
            <a:endParaRPr lang="es-ES" u="sng" dirty="0"/>
          </a:p>
        </p:txBody>
      </p:sp>
      <p:pic>
        <p:nvPicPr>
          <p:cNvPr id="4" name="Picture 2" descr="Institut Lluís Domènech i Monta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6093296"/>
            <a:ext cx="2488375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005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23528" y="274854"/>
            <a:ext cx="8640960" cy="5832648"/>
          </a:xfrm>
        </p:spPr>
        <p:txBody>
          <a:bodyPr anchor="t">
            <a:normAutofit/>
          </a:bodyPr>
          <a:lstStyle/>
          <a:p>
            <a:r>
              <a:rPr lang="ca-ES" sz="2400" u="sng" dirty="0" smtClean="0"/>
              <a:t>QUÈ INCLOU?</a:t>
            </a:r>
          </a:p>
          <a:p>
            <a:pPr lvl="1"/>
            <a:r>
              <a:rPr lang="ca-ES" sz="2400" dirty="0" smtClean="0"/>
              <a:t>AUTOCAR A DISPOSAR</a:t>
            </a:r>
          </a:p>
          <a:p>
            <a:pPr lvl="1"/>
            <a:r>
              <a:rPr lang="ca-ES" sz="2400" dirty="0" smtClean="0"/>
              <a:t>ALLOTJAMENT 4 NITS AMB ESMORZAR       					MOTION HOSTEL CHUECA</a:t>
            </a:r>
          </a:p>
          <a:p>
            <a:pPr lvl="1"/>
            <a:r>
              <a:rPr lang="ca-ES" sz="2400" dirty="0" smtClean="0"/>
              <a:t>FIANÇA DE L’ALLOTJAMENT </a:t>
            </a:r>
          </a:p>
          <a:p>
            <a:pPr lvl="1"/>
            <a:r>
              <a:rPr lang="ca-ES" sz="2400" dirty="0" smtClean="0"/>
              <a:t>4 ÀPATS (ES CONTEMPLEN INTOLERÀNCIES)</a:t>
            </a:r>
          </a:p>
          <a:p>
            <a:pPr lvl="1"/>
            <a:r>
              <a:rPr lang="ca-ES" sz="2400" dirty="0" smtClean="0"/>
              <a:t>2 TALONARIS D’AUTOFINANÇAMENT</a:t>
            </a:r>
          </a:p>
          <a:p>
            <a:pPr lvl="1"/>
            <a:r>
              <a:rPr lang="ca-ES" sz="2400" dirty="0" smtClean="0"/>
              <a:t>PÒLISSA DE RESPONSABILITAT CIVIL I ASSEGURANÇA DEL VIATGE</a:t>
            </a:r>
          </a:p>
          <a:p>
            <a:pPr lvl="1"/>
            <a:r>
              <a:rPr lang="ca-ES" sz="2400" dirty="0" smtClean="0"/>
              <a:t>5 GRATUÏTATS PER A PROFESSORS</a:t>
            </a:r>
          </a:p>
          <a:p>
            <a:pPr lvl="1"/>
            <a:r>
              <a:rPr lang="ca-ES" sz="2400" dirty="0" smtClean="0"/>
              <a:t>VISITES</a:t>
            </a:r>
          </a:p>
          <a:p>
            <a:pPr lvl="1"/>
            <a:endParaRPr lang="ca-ES" sz="2200" dirty="0" smtClean="0"/>
          </a:p>
          <a:p>
            <a:pPr marL="1371600" lvl="3" indent="0">
              <a:buNone/>
            </a:pPr>
            <a:endParaRPr lang="ca-ES" sz="2400" dirty="0"/>
          </a:p>
          <a:p>
            <a:endParaRPr lang="es-ES" u="sng" dirty="0"/>
          </a:p>
        </p:txBody>
      </p:sp>
      <p:pic>
        <p:nvPicPr>
          <p:cNvPr id="4" name="Picture 2" descr="Institut Lluís Domènech i Monta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6093296"/>
            <a:ext cx="2488375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129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251520" y="116632"/>
            <a:ext cx="8640960" cy="5832648"/>
          </a:xfrm>
        </p:spPr>
        <p:txBody>
          <a:bodyPr anchor="t">
            <a:normAutofit/>
          </a:bodyPr>
          <a:lstStyle/>
          <a:p>
            <a:r>
              <a:rPr lang="ca-ES" sz="2400" u="sng" dirty="0" smtClean="0"/>
              <a:t>VISITES</a:t>
            </a:r>
          </a:p>
          <a:p>
            <a:pPr lvl="1"/>
            <a:r>
              <a:rPr lang="ca-ES" sz="2400" dirty="0" smtClean="0"/>
              <a:t>MADRID</a:t>
            </a:r>
          </a:p>
          <a:p>
            <a:pPr lvl="3"/>
            <a:r>
              <a:rPr lang="ca-ES" sz="2400" dirty="0" smtClean="0"/>
              <a:t>MUSEU DEL PRADO</a:t>
            </a:r>
          </a:p>
          <a:p>
            <a:pPr lvl="3"/>
            <a:r>
              <a:rPr lang="ca-ES" sz="2400" dirty="0" smtClean="0"/>
              <a:t>MUSEU REINA SOFÍA I RADIOGUIA</a:t>
            </a:r>
          </a:p>
          <a:p>
            <a:pPr lvl="3"/>
            <a:r>
              <a:rPr lang="ca-ES" sz="2400" dirty="0" smtClean="0"/>
              <a:t>CASA MUSEU LOPE DE VEGA</a:t>
            </a:r>
          </a:p>
          <a:p>
            <a:pPr lvl="3"/>
            <a:r>
              <a:rPr lang="ca-ES" sz="2400" dirty="0" smtClean="0"/>
              <a:t>RESIDENCIA DE ESTUDIANTES </a:t>
            </a:r>
          </a:p>
          <a:p>
            <a:pPr lvl="3"/>
            <a:r>
              <a:rPr lang="ca-ES" sz="2400" dirty="0"/>
              <a:t>BARRIO DE LAS LETRAS (O MUSAS)</a:t>
            </a:r>
          </a:p>
          <a:p>
            <a:pPr lvl="3"/>
            <a:r>
              <a:rPr lang="ca-ES" sz="2400" dirty="0"/>
              <a:t>BARRIO DE LOS AUSTRIAS</a:t>
            </a:r>
            <a:endParaRPr lang="ca-ES" sz="2200" dirty="0"/>
          </a:p>
          <a:p>
            <a:pPr lvl="3"/>
            <a:r>
              <a:rPr lang="ca-ES" sz="2400" dirty="0" smtClean="0"/>
              <a:t>TEATRE: </a:t>
            </a:r>
            <a:r>
              <a:rPr lang="ca-ES" sz="2400" i="1" dirty="0" smtClean="0"/>
              <a:t>EL REY LEÓN</a:t>
            </a:r>
          </a:p>
          <a:p>
            <a:pPr marL="1371600" lvl="3" indent="0">
              <a:buNone/>
            </a:pPr>
            <a:endParaRPr lang="ca-ES" sz="2400" dirty="0"/>
          </a:p>
          <a:p>
            <a:endParaRPr lang="es-ES" u="sng" dirty="0"/>
          </a:p>
        </p:txBody>
      </p:sp>
      <p:pic>
        <p:nvPicPr>
          <p:cNvPr id="4" name="Picture 2" descr="Institut Lluís Domènech i Monta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6093296"/>
            <a:ext cx="2488375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669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5832648"/>
          </a:xfrm>
        </p:spPr>
        <p:txBody>
          <a:bodyPr anchor="t">
            <a:normAutofit/>
          </a:bodyPr>
          <a:lstStyle/>
          <a:p>
            <a:r>
              <a:rPr lang="ca-ES" sz="2400" u="sng" dirty="0" smtClean="0"/>
              <a:t>VISITES</a:t>
            </a:r>
          </a:p>
          <a:p>
            <a:pPr lvl="1"/>
            <a:r>
              <a:rPr lang="ca-ES" sz="2400" dirty="0" smtClean="0"/>
              <a:t>ALCALÁ DE HENARES (VISITA GUIADA)</a:t>
            </a:r>
          </a:p>
          <a:p>
            <a:pPr lvl="3"/>
            <a:r>
              <a:rPr lang="ca-ES" sz="2400" dirty="0" smtClean="0"/>
              <a:t>CASA CERVANTES</a:t>
            </a:r>
          </a:p>
          <a:p>
            <a:pPr lvl="3"/>
            <a:r>
              <a:rPr lang="ca-ES" sz="2400" dirty="0" smtClean="0"/>
              <a:t>CORRAL DE COMEDIAS</a:t>
            </a:r>
          </a:p>
          <a:p>
            <a:pPr lvl="3"/>
            <a:r>
              <a:rPr lang="ca-ES" sz="2400" dirty="0" smtClean="0"/>
              <a:t>UNIVERSITAT D’ALCALÀ</a:t>
            </a:r>
            <a:endParaRPr lang="ca-ES" sz="2200" dirty="0" smtClean="0"/>
          </a:p>
          <a:p>
            <a:pPr marL="1371600" lvl="3" indent="0">
              <a:buNone/>
            </a:pPr>
            <a:endParaRPr lang="ca-ES" sz="2400" dirty="0"/>
          </a:p>
          <a:p>
            <a:endParaRPr lang="es-ES" u="sng" dirty="0"/>
          </a:p>
        </p:txBody>
      </p:sp>
      <p:pic>
        <p:nvPicPr>
          <p:cNvPr id="4" name="Picture 2" descr="Institut Lluís Domènech i Monta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6093296"/>
            <a:ext cx="2488375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804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5832648"/>
          </a:xfrm>
        </p:spPr>
        <p:txBody>
          <a:bodyPr anchor="t">
            <a:normAutofit/>
          </a:bodyPr>
          <a:lstStyle/>
          <a:p>
            <a:r>
              <a:rPr lang="ca-ES" sz="2400" u="sng" dirty="0" smtClean="0"/>
              <a:t>VISITES</a:t>
            </a:r>
          </a:p>
          <a:p>
            <a:pPr lvl="1"/>
            <a:r>
              <a:rPr lang="ca-ES" sz="2400" dirty="0" smtClean="0"/>
              <a:t>TOLEDO</a:t>
            </a:r>
          </a:p>
          <a:p>
            <a:pPr lvl="3"/>
            <a:r>
              <a:rPr lang="ca-ES" sz="2400" dirty="0" smtClean="0"/>
              <a:t>CATEDRAL (SANTA MARÍA)</a:t>
            </a:r>
          </a:p>
          <a:p>
            <a:pPr lvl="3"/>
            <a:r>
              <a:rPr lang="ca-ES" sz="2400" dirty="0" smtClean="0"/>
              <a:t>SINAGOGA SANTA MARÍA BLANCA</a:t>
            </a:r>
          </a:p>
          <a:p>
            <a:pPr lvl="3"/>
            <a:r>
              <a:rPr lang="ca-ES" sz="2400" dirty="0" smtClean="0"/>
              <a:t>ESGLÉSIA DE SANTO TOMÉ</a:t>
            </a:r>
          </a:p>
          <a:p>
            <a:pPr marL="2286000" lvl="5" indent="0">
              <a:buNone/>
            </a:pPr>
            <a:r>
              <a:rPr lang="ca-ES" sz="2400" dirty="0" smtClean="0"/>
              <a:t>ENTIERRO DEL SEÑOR DE ORGAZ </a:t>
            </a:r>
          </a:p>
          <a:p>
            <a:pPr marL="2286000" lvl="5" indent="0">
              <a:buNone/>
            </a:pPr>
            <a:r>
              <a:rPr lang="ca-ES" sz="2400" dirty="0" smtClean="0"/>
              <a:t>		(EL GRECO)</a:t>
            </a:r>
          </a:p>
          <a:p>
            <a:pPr lvl="3"/>
            <a:r>
              <a:rPr lang="ca-ES" sz="2400" dirty="0" smtClean="0"/>
              <a:t>MONASTERI SAN JUAN DE LOS REYES</a:t>
            </a:r>
            <a:endParaRPr lang="ca-ES" sz="2200" dirty="0" smtClean="0"/>
          </a:p>
          <a:p>
            <a:pPr marL="1371600" lvl="3" indent="0">
              <a:buNone/>
            </a:pPr>
            <a:endParaRPr lang="ca-ES" sz="2400" dirty="0"/>
          </a:p>
          <a:p>
            <a:pPr marL="0" indent="0">
              <a:buNone/>
            </a:pPr>
            <a:endParaRPr lang="es-ES" u="sng" dirty="0"/>
          </a:p>
        </p:txBody>
      </p:sp>
      <p:pic>
        <p:nvPicPr>
          <p:cNvPr id="4" name="Picture 2" descr="Institut Lluís Domènech i Monta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6093296"/>
            <a:ext cx="2488375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405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5832648"/>
          </a:xfrm>
        </p:spPr>
        <p:txBody>
          <a:bodyPr anchor="t">
            <a:normAutofit/>
          </a:bodyPr>
          <a:lstStyle/>
          <a:p>
            <a:r>
              <a:rPr lang="ca-ES" sz="2400" u="sng" dirty="0" smtClean="0"/>
              <a:t>DISCIPLINA</a:t>
            </a:r>
          </a:p>
          <a:p>
            <a:pPr lvl="1"/>
            <a:r>
              <a:rPr lang="ca-ES" sz="2400" dirty="0" smtClean="0"/>
              <a:t>PUNTUALITAT</a:t>
            </a:r>
          </a:p>
          <a:p>
            <a:pPr lvl="1"/>
            <a:r>
              <a:rPr lang="ca-ES" sz="2400" dirty="0" smtClean="0"/>
              <a:t>PARTICIPACIÓ EN LES ACTIVITATS</a:t>
            </a:r>
          </a:p>
          <a:p>
            <a:pPr lvl="1"/>
            <a:r>
              <a:rPr lang="ca-ES" sz="2400" dirty="0" smtClean="0"/>
              <a:t>ATENDRE A LES EXPLICACIONS I NO FUMAR DURANT LES MATEIXES</a:t>
            </a:r>
          </a:p>
          <a:p>
            <a:pPr lvl="1"/>
            <a:r>
              <a:rPr lang="ca-ES" sz="2400" dirty="0" smtClean="0"/>
              <a:t>RESPECTAR NORMATIVA DE L’HOTEL</a:t>
            </a:r>
          </a:p>
          <a:p>
            <a:pPr lvl="1"/>
            <a:r>
              <a:rPr lang="ca-ES" sz="2400" dirty="0"/>
              <a:t>EDUCACIÓ A LA TAULA</a:t>
            </a:r>
          </a:p>
          <a:p>
            <a:pPr lvl="1"/>
            <a:r>
              <a:rPr lang="ca-ES" sz="2400" dirty="0" smtClean="0"/>
              <a:t>PROHIBIT BEGUDES ALCOHÒLIQUES I FUMAR SUBSTÀNCIES IL·LEGALS</a:t>
            </a:r>
          </a:p>
          <a:p>
            <a:pPr marL="0" indent="0">
              <a:buNone/>
            </a:pPr>
            <a:endParaRPr lang="es-ES" u="sng" dirty="0"/>
          </a:p>
        </p:txBody>
      </p:sp>
      <p:pic>
        <p:nvPicPr>
          <p:cNvPr id="4" name="Picture 2" descr="Institut Lluís Domènech i Monta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6093296"/>
            <a:ext cx="2488375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560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erano">
  <a:themeElements>
    <a:clrScheme name="Verano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Veran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an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TM01972873[[fn=Verano]]</Template>
  <TotalTime>100</TotalTime>
  <Words>216</Words>
  <Application>Microsoft Office PowerPoint</Application>
  <PresentationFormat>Presentació en pantalla (4:3)</PresentationFormat>
  <Paragraphs>69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Títols de les diapositives</vt:lpstr>
      </vt:variant>
      <vt:variant>
        <vt:i4>11</vt:i4>
      </vt:variant>
    </vt:vector>
  </HeadingPairs>
  <TitlesOfParts>
    <vt:vector size="12" baseType="lpstr">
      <vt:lpstr>Verano</vt:lpstr>
      <vt:lpstr>VIAJE CULTURAL DEPARTAMENTO DE LENGUA CASTELLANA Y LITERATURA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VIAJES CULTURALES DEPARTAMENTO DE LENGUA CASTELLANA Y LITERATURA</dc:title>
  <dc:creator>Super</dc:creator>
  <cp:lastModifiedBy>Super</cp:lastModifiedBy>
  <cp:revision>14</cp:revision>
  <dcterms:created xsi:type="dcterms:W3CDTF">2017-09-27T07:37:13Z</dcterms:created>
  <dcterms:modified xsi:type="dcterms:W3CDTF">2018-03-05T16:45:28Z</dcterms:modified>
</cp:coreProperties>
</file>